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6" r:id="rId3"/>
    <p:sldId id="357" r:id="rId4"/>
    <p:sldId id="358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246192" cy="8572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Джалиловские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чтения»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286380" y="1500180"/>
            <a:ext cx="3714776" cy="2286016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Воспитание в детях чувства уважения, гордости, патриотизма за нашу Родину </a:t>
            </a: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Россию, за наших поэтов – соотечественников.</a:t>
            </a:r>
            <a:endParaRPr 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ownloads\джал ч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85866"/>
            <a:ext cx="200025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ownloads\джал чт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285866"/>
            <a:ext cx="1982363" cy="26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3674688" cy="85725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«Мое любимое стихотворение» на родном языке среди педагогов</a:t>
            </a:r>
            <a:endParaRPr lang="ru-RU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29322" y="1214428"/>
            <a:ext cx="235745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сохранения языковой культуры, творчества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традиций народов.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PHOTO-2021-12-02-14-53-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571618"/>
            <a:ext cx="3833488" cy="2428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103316" cy="85725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«Закрытие Года родных языков и народного единства»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57884" y="1971586"/>
            <a:ext cx="24288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 подготовительной группы «Лучик» прошло закрытие Года родных языков и народного единства.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User\Downloads\IMG_0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178691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3834</TotalTime>
  <Words>88</Words>
  <Application>Microsoft Office PowerPoint</Application>
  <PresentationFormat>Экран (16:9)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«Джалиловские чтения»</vt:lpstr>
      <vt:lpstr>«Мое любимое стихотворение» на родном языке среди педагогов</vt:lpstr>
      <vt:lpstr>«Закрытие Года родных языков и народного единства»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498</cp:revision>
  <cp:lastPrinted>2021-02-01T07:48:05Z</cp:lastPrinted>
  <dcterms:created xsi:type="dcterms:W3CDTF">2015-10-13T08:15:21Z</dcterms:created>
  <dcterms:modified xsi:type="dcterms:W3CDTF">2021-12-15T13:29:55Z</dcterms:modified>
</cp:coreProperties>
</file>